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7F48F8-0009-E0A5-94AD-7260F180B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83767D-6545-F2A9-110A-1B6B4717F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DBF8A2-C780-FF65-72AF-B3C19F17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3BFB59-5F28-BC49-0A45-1CFD4DF8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394816-ADF5-3991-8743-8B915084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82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42853-3636-86AB-B159-1A7CB27F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F83C90-BA72-B7DC-00AB-F8ED4F620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84050D-8143-DB28-C0C8-03CD17A5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B0EF52-5D0F-8755-3FD2-56C2A6D40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C2B126-0ED2-8E26-7830-0589E9163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0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9AB262-1B01-C5B5-141A-87B5C794F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9413637-FD0B-60D1-C8B4-765D956DB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C930B1-1A4C-1956-2CA4-AC36675F2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BB6A4A-5858-79C1-5445-BD762659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253F14-F9DD-B360-B8D9-A61691AC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74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8D88B-CA01-3E96-C528-AF5618FE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90E345-EBE0-F82B-EA61-7AC31B774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12631C-2BE5-6D69-247D-9F5F23B4D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667516-BB3C-306D-EFD1-98294E58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6440A8-C45A-5968-97D8-0D37CAAFC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22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090E0-E149-7F09-97A0-0AD661E4B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F39A9B-1C8E-6F6A-5FF2-BAA17A26E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AA3D8F-B374-487A-8852-7AA5569D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C56AD2-4434-DB61-7CA7-5B3CD54EB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9FCD37-9E69-7A3F-6D91-8AAB05F0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80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64BBD-F8E1-21A3-7F33-33758C24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32D1F1-EFCC-4AD1-BCFA-C35F86C11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D4C8304-E417-D30A-A8D6-B3F19BBFA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598842-8615-5AC3-2807-3892E654B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EB71B5-1DA2-774C-C2C6-19F5F2A3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1174A0-E463-C66A-1486-1284871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96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AC22C-16C6-6E4A-F918-C889054A2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75C644-98A1-5EFC-8FF8-587246B0F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8D6FD6-2A2F-2F89-E161-B36008692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CA48400-74FE-453C-6552-F8369637B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D6EF5C5-BEC3-3B40-E8A8-D168CF2C8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EE28B70-644C-2442-9E13-6F618288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A4D66D6-30C9-E34C-99D1-87AAE8A2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1265286-E126-2297-6057-FD462EBF2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61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2B3B8-455C-E1EA-3B5A-897B016FC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63085BD-4FFC-63EF-DCD4-6F4C8FA77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E751F4-8C94-CB5B-C0B2-FC315B7A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F8F11E6-96BF-1C39-2534-8602AAB3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79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1B1E-9318-A015-8CBC-B0CC87EB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2E9FE5-7D8F-C871-C92A-FC737723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60CCA37-A352-BFC5-508B-146F3E92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04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26A1A-0FA3-3116-69DB-F503B87DD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628DE5-E2D5-1DB1-ABAA-8C29248F7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903492-ED43-0C86-D373-A754A0888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C33E14-5FB3-17DF-30B1-54B2C351E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ACDC25-6055-7D8F-C7AA-5C4463C6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93A136-51F8-EAA9-09CB-4371A38B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91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1F2D3-1B7A-8431-04C6-1249C8BD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76A8F7-2493-34C5-0044-17DBC8327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28B0AE-CA27-A132-9CC2-B9E061DD6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5A3E17-FDCC-0CFF-2B5C-580CABC3C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EB2D8C-9EBF-29C8-0DC3-96D7C4696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4630BF-9353-7AC7-B8B7-3238F6216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93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3F7A6A4-5BEB-EB23-5121-DD51FCC3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F3529F-B19E-2BB9-9615-7BCB3219D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978672-6B1D-D92A-6E4C-EAE2BC58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FD2178-31B3-469C-A6A4-2708B2D58BBD}" type="datetimeFigureOut">
              <a:rPr lang="pt-BR" smtClean="0"/>
              <a:t>17/11/2024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43C88B-FB9D-0BF0-E740-1B5DC1E3F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2EA6B0-335C-275F-7BAA-E85AE9734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80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6DF94-CAFE-1217-F3D7-0EE3A9486A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4BC0F8-C2EB-6803-7865-9A951F47B8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Autor ou autores </a:t>
            </a:r>
          </a:p>
          <a:p>
            <a:r>
              <a:rPr lang="pt-BR" dirty="0"/>
              <a:t>Vinculação institucional</a:t>
            </a:r>
          </a:p>
          <a:p>
            <a:r>
              <a:rPr lang="pt-BR" dirty="0"/>
              <a:t>Contato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D76659A-5027-2663-7ABA-843ADBB1724F}"/>
              </a:ext>
            </a:extLst>
          </p:cNvPr>
          <p:cNvSpPr txBox="1"/>
          <p:nvPr/>
        </p:nvSpPr>
        <p:spPr>
          <a:xfrm>
            <a:off x="1948721" y="614597"/>
            <a:ext cx="8574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Logo do evento</a:t>
            </a:r>
          </a:p>
          <a:p>
            <a:pPr algn="ctr"/>
            <a:endParaRPr lang="pt-BR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algn="ctr"/>
            <a:r>
              <a:rPr lang="pt-BR" sz="2400" dirty="0">
                <a:solidFill>
                  <a:srgbClr val="FF0000"/>
                </a:solidFill>
                <a:highlight>
                  <a:srgbClr val="FFFF00"/>
                </a:highlight>
              </a:rPr>
              <a:t>capa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8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1C984-6D58-294A-9ED0-77D632A8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 máximo 6 slides contendo os itens abaixo: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629058-829B-84A2-E681-6BFA0EBB4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Apresentação 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Contextualização/problematização 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Tópicos para orientar a narrativa da experiência</a:t>
            </a: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Desafios e perspectivas em relação ao eixo (considerações finais)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pt-BR" sz="20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</a:rPr>
              <a:t>Observação: </a:t>
            </a:r>
          </a:p>
          <a:p>
            <a:pPr marL="457200" indent="-457200">
              <a:buAutoNum type="arabicPeriod"/>
            </a:pP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</a:rPr>
              <a:t>Relacionar o item 4, desafios e perspectivas nas considerações finais do trabalho</a:t>
            </a:r>
          </a:p>
          <a:p>
            <a:pPr marL="457200" indent="-457200">
              <a:buAutoNum type="arabicPeriod"/>
            </a:pPr>
            <a:r>
              <a:rPr lang="pt-BR" sz="2000" b="1" dirty="0"/>
              <a:t>Serão, no </a:t>
            </a:r>
            <a:r>
              <a:rPr lang="pt-BR" sz="2000" b="1"/>
              <a:t>máximo 12 </a:t>
            </a:r>
            <a:r>
              <a:rPr lang="pt-BR" sz="2000" b="1" dirty="0"/>
              <a:t>minutos para a apresentação </a:t>
            </a:r>
          </a:p>
        </p:txBody>
      </p:sp>
    </p:spTree>
    <p:extLst>
      <p:ext uri="{BB962C8B-B14F-4D97-AF65-F5344CB8AC3E}">
        <p14:creationId xmlns:p14="http://schemas.microsoft.com/office/powerpoint/2010/main" val="3335979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68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Título do trabalho</vt:lpstr>
      <vt:lpstr>No máximo 6 slides contendo os itens abaixo: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Ricardo Ferreira Vital</dc:creator>
  <cp:lastModifiedBy>Ricardo Ferreira Vital</cp:lastModifiedBy>
  <cp:revision>3</cp:revision>
  <dcterms:created xsi:type="dcterms:W3CDTF">2024-11-17T19:26:01Z</dcterms:created>
  <dcterms:modified xsi:type="dcterms:W3CDTF">2024-11-17T19:42:58Z</dcterms:modified>
</cp:coreProperties>
</file>