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BEF"/>
    <a:srgbClr val="FFF7D5"/>
    <a:srgbClr val="036F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4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39189-587A-4A18-AC26-59B6049EE464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57424-FDC7-4344-AE17-39B0984CC7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7682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57424-FDC7-4344-AE17-39B0984CC79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8764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7F48F8-0009-E0A5-94AD-7260F180BC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83767D-6545-F2A9-110A-1B6B4717FA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FDBF8A2-C780-FF65-72AF-B3C19F17E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13BFB59-5F28-BC49-0A45-1CFD4DF89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394816-ADF5-3991-8743-8B9150847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 descr="Forma&#10;&#10;Descrição gerada automaticamente com confiança média">
            <a:extLst>
              <a:ext uri="{FF2B5EF4-FFF2-40B4-BE49-F238E27FC236}">
                <a16:creationId xmlns:a16="http://schemas.microsoft.com/office/drawing/2014/main" id="{3DE7BDA5-EAE8-D21A-1C83-B6B6E1FAB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566"/>
            <a:ext cx="12258136" cy="6873132"/>
          </a:xfrm>
          <a:prstGeom prst="rect">
            <a:avLst/>
          </a:prstGeom>
        </p:spPr>
      </p:pic>
      <p:pic>
        <p:nvPicPr>
          <p:cNvPr id="10" name="Imagem 9" descr="Desenho de uma pessoa&#10;&#10;Descrição gerada automaticamente com confiança baixa">
            <a:extLst>
              <a:ext uri="{FF2B5EF4-FFF2-40B4-BE49-F238E27FC236}">
                <a16:creationId xmlns:a16="http://schemas.microsoft.com/office/drawing/2014/main" id="{CB45992A-1544-52CF-BC42-CC05F83C00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8824" y="6475231"/>
            <a:ext cx="2116553" cy="293841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F71F140D-B01C-347B-3B48-ADE34C9DAD74}"/>
              </a:ext>
            </a:extLst>
          </p:cNvPr>
          <p:cNvSpPr/>
          <p:nvPr userDrawn="1"/>
        </p:nvSpPr>
        <p:spPr>
          <a:xfrm>
            <a:off x="0" y="1977762"/>
            <a:ext cx="12271248" cy="4163958"/>
          </a:xfrm>
          <a:prstGeom prst="rect">
            <a:avLst/>
          </a:prstGeom>
          <a:solidFill>
            <a:srgbClr val="FFF7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BA41A0E5-6566-D15D-5479-82E9905F2738}"/>
              </a:ext>
            </a:extLst>
          </p:cNvPr>
          <p:cNvSpPr/>
          <p:nvPr userDrawn="1"/>
        </p:nvSpPr>
        <p:spPr>
          <a:xfrm>
            <a:off x="0" y="6097923"/>
            <a:ext cx="12271248" cy="7600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 descr="Texto&#10;&#10;Descrição gerada automaticamente">
            <a:extLst>
              <a:ext uri="{FF2B5EF4-FFF2-40B4-BE49-F238E27FC236}">
                <a16:creationId xmlns:a16="http://schemas.microsoft.com/office/drawing/2014/main" id="{8EF48C59-EEBE-7119-2534-F210FBFB95B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088"/>
            <a:ext cx="12271248" cy="2304288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A80A0772-F817-E198-1F61-969BF1EA901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498" y="6097923"/>
            <a:ext cx="7254251" cy="727565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3E05AFB0-6B8D-C0CA-FDF0-15AA50DAF1CF}"/>
              </a:ext>
            </a:extLst>
          </p:cNvPr>
          <p:cNvSpPr/>
          <p:nvPr userDrawn="1"/>
        </p:nvSpPr>
        <p:spPr>
          <a:xfrm>
            <a:off x="0" y="6079077"/>
            <a:ext cx="12271248" cy="62643"/>
          </a:xfrm>
          <a:prstGeom prst="rect">
            <a:avLst/>
          </a:prstGeom>
          <a:solidFill>
            <a:srgbClr val="036F1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882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E42853-3636-86AB-B159-1A7CB27FB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6F83C90-BA72-B7DC-00AB-F8ED4F6204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984050D-8143-DB28-C0C8-03CD17A5C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7B0EF52-5D0F-8755-3FD2-56C2A6D40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C2B126-0ED2-8E26-7830-0589E9163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202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A9AB262-1B01-C5B5-141A-87B5C794F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9413637-FD0B-60D1-C8B4-765D956DB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0C930B1-1A4C-1956-2CA4-AC36675F2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0BB6A4A-5858-79C1-5445-BD7626595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253F14-F9DD-B360-B8D9-A61691AC2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7745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A8D88B-CA01-3E96-C528-AF5618FE3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90E345-EBE0-F82B-EA61-7AC31B774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112631C-2BE5-6D69-247D-9F5F23B4D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8667516-BB3C-306D-EFD1-98294E583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6440A8-C45A-5968-97D8-0D37CAAFC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 descr="Forma&#10;&#10;Descrição gerada automaticamente com confiança média">
            <a:extLst>
              <a:ext uri="{FF2B5EF4-FFF2-40B4-BE49-F238E27FC236}">
                <a16:creationId xmlns:a16="http://schemas.microsoft.com/office/drawing/2014/main" id="{A6D19DB5-4547-A7C6-685B-EEC4598408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566"/>
            <a:ext cx="12258136" cy="6873132"/>
          </a:xfrm>
          <a:prstGeom prst="rect">
            <a:avLst/>
          </a:prstGeom>
        </p:spPr>
      </p:pic>
      <p:pic>
        <p:nvPicPr>
          <p:cNvPr id="8" name="Imagem 7" descr="Desenho de uma pessoa&#10;&#10;Descrição gerada automaticamente com confiança baixa">
            <a:extLst>
              <a:ext uri="{FF2B5EF4-FFF2-40B4-BE49-F238E27FC236}">
                <a16:creationId xmlns:a16="http://schemas.microsoft.com/office/drawing/2014/main" id="{1B1DDAF3-85F9-B4E7-E780-BC67CB2346C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8824" y="6475231"/>
            <a:ext cx="2116553" cy="293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22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E090E0-E149-7F09-97A0-0AD661E4B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4F39A9B-1C8E-6F6A-5FF2-BAA17A26E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AA3D8F-B374-487A-8852-7AA5569D1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4C56AD2-4434-DB61-7CA7-5B3CD54EB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9FCD37-9E69-7A3F-6D91-8AAB05F03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800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064BBD-F8E1-21A3-7F33-33758C249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32D1F1-EFCC-4AD1-BCFA-C35F86C116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D4C8304-E417-D30A-A8D6-B3F19BBFA2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5598842-8615-5AC3-2807-3892E654B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AEB71B5-1DA2-774C-C2C6-19F5F2A39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B1174A0-E463-C66A-1486-12848714C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964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3AC22C-16C6-6E4A-F918-C889054A2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D75C644-98A1-5EFC-8FF8-587246B0F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A8D6FD6-2A2F-2F89-E161-B36008692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CA48400-74FE-453C-6552-F8369637BD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D6EF5C5-BEC3-3B40-E8A8-D168CF2C8C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EE28B70-644C-2442-9E13-6F618288E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A4D66D6-30C9-E34C-99D1-87AAE8A2E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1265286-E126-2297-6057-FD462EBF2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0615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92B3B8-455C-E1EA-3B5A-897B016FC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63085BD-4FFC-63EF-DCD4-6F4C8FA77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3E751F4-8C94-CB5B-C0B2-FC315B7AC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F8F11E6-96BF-1C39-2534-8602AAB3C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796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D391B1E-9318-A015-8CBC-B0CC87EBE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52E9FE5-7D8F-C871-C92A-FC7377238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60CCA37-A352-BFC5-508B-146F3E92A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904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926A1A-0FA3-3116-69DB-F503B87DD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628DE5-E2D5-1DB1-ABAA-8C29248F7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903492-ED43-0C86-D373-A754A0888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FC33E14-5FB3-17DF-30B1-54B2C351E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3ACDC25-6055-7D8F-C7AA-5C4463C68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893A136-51F8-EAA9-09CB-4371A38B6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4914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B1F2D3-1B7A-8431-04C6-1249C8BD7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E76A8F7-2493-34C5-0044-17DBC8327D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428B0AE-CA27-A132-9CC2-B9E061DD62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C5A3E17-FDCC-0CFF-2B5C-580CABC3C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0EB2D8C-9EBF-29C8-0DC3-96D7C4696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64630BF-9353-7AC7-B8B7-3238F6216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1939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3F7A6A4-5BEB-EB23-5121-DD51FCC36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EF3529F-B19E-2BB9-9615-7BCB3219D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8978672-6B1D-D92A-6E4C-EAE2BC583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43C88B-FB9D-0BF0-E740-1B5DC1E3F0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2EA6B0-335C-275F-7BAA-E85AE97346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808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16DF94-CAFE-1217-F3D7-0EE3A9486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20672"/>
            <a:ext cx="9144000" cy="1655762"/>
          </a:xfrm>
        </p:spPr>
        <p:txBody>
          <a:bodyPr/>
          <a:lstStyle/>
          <a:p>
            <a:r>
              <a:rPr lang="pt-BR" dirty="0"/>
              <a:t>Título do trabalho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84BC0F8-C2EB-6803-7865-9A951F47B8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76434"/>
            <a:ext cx="9144000" cy="1655762"/>
          </a:xfrm>
        </p:spPr>
        <p:txBody>
          <a:bodyPr/>
          <a:lstStyle/>
          <a:p>
            <a:r>
              <a:rPr lang="pt-BR" dirty="0"/>
              <a:t>Autor ou autores </a:t>
            </a:r>
          </a:p>
          <a:p>
            <a:r>
              <a:rPr lang="pt-BR" dirty="0"/>
              <a:t>Vinculação institucional</a:t>
            </a:r>
          </a:p>
          <a:p>
            <a:r>
              <a:rPr lang="pt-BR" dirty="0"/>
              <a:t>Contato</a:t>
            </a:r>
          </a:p>
        </p:txBody>
      </p:sp>
    </p:spTree>
    <p:extLst>
      <p:ext uri="{BB962C8B-B14F-4D97-AF65-F5344CB8AC3E}">
        <p14:creationId xmlns:p14="http://schemas.microsoft.com/office/powerpoint/2010/main" val="3220581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31C984-6D58-294A-9ED0-77D632A8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 máximo 8 slides contendo os itens abaixo: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E629058-829B-84A2-E681-6BFA0EBB4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pt-B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Apresentação 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pt-B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Contextualização/problematização </a:t>
            </a:r>
            <a:endParaRPr lang="pt-BR" sz="20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pt-B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Objetivos/Metodologia</a:t>
            </a:r>
            <a:endParaRPr lang="pt-BR" sz="20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pt-B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Referencial Teórico</a:t>
            </a:r>
            <a:endParaRPr lang="pt-BR" sz="20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pt-B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Resultados e Discussão</a:t>
            </a:r>
            <a:endParaRPr lang="pt-BR" sz="20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t-BR" sz="2000" b="1" u="sng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Desafios e perspectivas em relação ao eixo </a:t>
            </a:r>
            <a:r>
              <a:rPr lang="pt-B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(considerações finais)</a:t>
            </a:r>
            <a:endParaRPr lang="pt-BR" sz="20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Referências</a:t>
            </a:r>
          </a:p>
          <a:p>
            <a:pPr marL="457200" indent="-457200">
              <a:buFont typeface="+mj-lt"/>
              <a:buAutoNum type="arabicPeriod"/>
            </a:pPr>
            <a:endParaRPr lang="pt-BR" sz="2000" b="1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</a:rPr>
              <a:t>Observação: </a:t>
            </a:r>
          </a:p>
          <a:p>
            <a:pPr marL="457200" indent="-457200">
              <a:buAutoNum type="arabicPeriod"/>
            </a:pP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</a:rPr>
              <a:t>Relacionar o item 6, desafios e perspectivas nas considerações finais do trabalho</a:t>
            </a:r>
          </a:p>
          <a:p>
            <a:pPr marL="457200" indent="-457200">
              <a:buAutoNum type="arabicPeriod"/>
            </a:pPr>
            <a:r>
              <a:rPr lang="pt-BR" sz="2000" b="1" dirty="0"/>
              <a:t>Serão, no máximo 15 minutos para </a:t>
            </a:r>
            <a:r>
              <a:rPr lang="pt-BR" sz="2000" b="1"/>
              <a:t>a apresentação 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33359790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67</Words>
  <Application>Microsoft Office PowerPoint</Application>
  <PresentationFormat>Widescreen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Tema do Office</vt:lpstr>
      <vt:lpstr>Título do trabalho</vt:lpstr>
      <vt:lpstr>No máximo 8 slides contendo os itens abaixo: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Ricardo Ferreira Vital</dc:creator>
  <cp:lastModifiedBy>William França da Silva</cp:lastModifiedBy>
  <cp:revision>4</cp:revision>
  <dcterms:created xsi:type="dcterms:W3CDTF">2024-11-17T19:26:01Z</dcterms:created>
  <dcterms:modified xsi:type="dcterms:W3CDTF">2025-01-08T12:50:28Z</dcterms:modified>
</cp:coreProperties>
</file>