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F48F8-0009-E0A5-94AD-7260F180B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83767D-6545-F2A9-110A-1B6B4717F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DBF8A2-C780-FF65-72AF-B3C19F17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3BFB59-5F28-BC49-0A45-1CFD4DF8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394816-ADF5-3991-8743-8B915084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Forma&#10;&#10;Descrição gerada automaticamente com confiança média">
            <a:extLst>
              <a:ext uri="{FF2B5EF4-FFF2-40B4-BE49-F238E27FC236}">
                <a16:creationId xmlns:a16="http://schemas.microsoft.com/office/drawing/2014/main" id="{999CBF67-76E5-AFED-1206-592F1B7AC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84" y="-14926"/>
            <a:ext cx="12257768" cy="6872926"/>
          </a:xfrm>
          <a:prstGeom prst="rect">
            <a:avLst/>
          </a:prstGeom>
        </p:spPr>
      </p:pic>
      <p:pic>
        <p:nvPicPr>
          <p:cNvPr id="8" name="Imagem 7" descr="Desenho de uma pessoa&#10;&#10;Descrição gerada automaticamente com confiança baixa">
            <a:extLst>
              <a:ext uri="{FF2B5EF4-FFF2-40B4-BE49-F238E27FC236}">
                <a16:creationId xmlns:a16="http://schemas.microsoft.com/office/drawing/2014/main" id="{F24669A9-8B2E-208E-2B04-2229B138CD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824" y="6475231"/>
            <a:ext cx="2116553" cy="293841"/>
          </a:xfrm>
          <a:prstGeom prst="rect">
            <a:avLst/>
          </a:prstGeom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6478F62E-44F6-2CAF-6CEC-C3A50EB583D9}"/>
              </a:ext>
            </a:extLst>
          </p:cNvPr>
          <p:cNvSpPr txBox="1">
            <a:spLocks/>
          </p:cNvSpPr>
          <p:nvPr userDrawn="1"/>
        </p:nvSpPr>
        <p:spPr>
          <a:xfrm>
            <a:off x="1477636" y="112086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E276BCB4-9A9B-5D7C-705C-B54FFA03CE79}"/>
              </a:ext>
            </a:extLst>
          </p:cNvPr>
          <p:cNvSpPr txBox="1">
            <a:spLocks/>
          </p:cNvSpPr>
          <p:nvPr userDrawn="1"/>
        </p:nvSpPr>
        <p:spPr>
          <a:xfrm>
            <a:off x="1477636" y="360054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5" name="Espaço Reservado para Data 3">
            <a:extLst>
              <a:ext uri="{FF2B5EF4-FFF2-40B4-BE49-F238E27FC236}">
                <a16:creationId xmlns:a16="http://schemas.microsoft.com/office/drawing/2014/main" id="{FDFE5168-1E9E-F526-B9A4-1D12672ED35B}"/>
              </a:ext>
            </a:extLst>
          </p:cNvPr>
          <p:cNvSpPr txBox="1">
            <a:spLocks/>
          </p:cNvSpPr>
          <p:nvPr userDrawn="1"/>
        </p:nvSpPr>
        <p:spPr>
          <a:xfrm>
            <a:off x="791836" y="63548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FD2178-31B3-469C-A6A4-2708B2D58BBD}" type="datetimeFigureOut">
              <a:rPr lang="pt-BR" smtClean="0"/>
              <a:pPr/>
              <a:t>08/01/2025</a:t>
            </a:fld>
            <a:endParaRPr lang="pt-BR"/>
          </a:p>
        </p:txBody>
      </p:sp>
      <p:sp>
        <p:nvSpPr>
          <p:cNvPr id="17" name="Espaço Reservado para Número de Slide 5">
            <a:extLst>
              <a:ext uri="{FF2B5EF4-FFF2-40B4-BE49-F238E27FC236}">
                <a16:creationId xmlns:a16="http://schemas.microsoft.com/office/drawing/2014/main" id="{FC1EA375-BD66-F4C6-E596-DC3F2ABCE70E}"/>
              </a:ext>
            </a:extLst>
          </p:cNvPr>
          <p:cNvSpPr txBox="1">
            <a:spLocks/>
          </p:cNvSpPr>
          <p:nvPr userDrawn="1"/>
        </p:nvSpPr>
        <p:spPr>
          <a:xfrm>
            <a:off x="8564236" y="63548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52BACD-CC80-41B7-8B20-F3DD0E7C690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8" name="Imagem 17" descr="Desenho de uma pessoa&#10;&#10;Descrição gerada automaticamente com confiança baixa">
            <a:extLst>
              <a:ext uri="{FF2B5EF4-FFF2-40B4-BE49-F238E27FC236}">
                <a16:creationId xmlns:a16="http://schemas.microsoft.com/office/drawing/2014/main" id="{7BBEDCE7-3497-A28A-E0E8-49C197A13C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460" y="6473733"/>
            <a:ext cx="2116553" cy="293841"/>
          </a:xfrm>
          <a:prstGeom prst="rect">
            <a:avLst/>
          </a:prstGeom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4D1D1E90-266D-0B00-F824-5CDB1BBEE196}"/>
              </a:ext>
            </a:extLst>
          </p:cNvPr>
          <p:cNvSpPr/>
          <p:nvPr userDrawn="1"/>
        </p:nvSpPr>
        <p:spPr>
          <a:xfrm>
            <a:off x="-46364" y="1976264"/>
            <a:ext cx="12271248" cy="4163958"/>
          </a:xfrm>
          <a:prstGeom prst="rect">
            <a:avLst/>
          </a:prstGeom>
          <a:solidFill>
            <a:srgbClr val="FFF7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4266627-2891-0AEA-0673-C282B508DD21}"/>
              </a:ext>
            </a:extLst>
          </p:cNvPr>
          <p:cNvSpPr/>
          <p:nvPr userDrawn="1"/>
        </p:nvSpPr>
        <p:spPr>
          <a:xfrm>
            <a:off x="-46364" y="6096425"/>
            <a:ext cx="12271248" cy="760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" name="Imagem 20" descr="Texto&#10;&#10;Descrição gerada automaticamente">
            <a:extLst>
              <a:ext uri="{FF2B5EF4-FFF2-40B4-BE49-F238E27FC236}">
                <a16:creationId xmlns:a16="http://schemas.microsoft.com/office/drawing/2014/main" id="{8B837B15-3BF8-8C9D-42EE-68D21CA2BD2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364" y="-70586"/>
            <a:ext cx="12271248" cy="230428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08E3FEE2-5205-FFA6-D7D7-77AD75D110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134" y="6096425"/>
            <a:ext cx="7254251" cy="727565"/>
          </a:xfrm>
          <a:prstGeom prst="rect">
            <a:avLst/>
          </a:prstGeom>
        </p:spPr>
      </p:pic>
      <p:sp>
        <p:nvSpPr>
          <p:cNvPr id="23" name="Retângulo 22">
            <a:extLst>
              <a:ext uri="{FF2B5EF4-FFF2-40B4-BE49-F238E27FC236}">
                <a16:creationId xmlns:a16="http://schemas.microsoft.com/office/drawing/2014/main" id="{798E5DF2-41FA-8A75-C92B-1421589DEEB3}"/>
              </a:ext>
            </a:extLst>
          </p:cNvPr>
          <p:cNvSpPr/>
          <p:nvPr userDrawn="1"/>
        </p:nvSpPr>
        <p:spPr>
          <a:xfrm>
            <a:off x="-46364" y="6077579"/>
            <a:ext cx="12271248" cy="62643"/>
          </a:xfrm>
          <a:prstGeom prst="rect">
            <a:avLst/>
          </a:prstGeom>
          <a:solidFill>
            <a:srgbClr val="036F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82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42853-3636-86AB-B159-1A7CB27F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F83C90-BA72-B7DC-00AB-F8ED4F620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84050D-8143-DB28-C0C8-03CD17A5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B0EF52-5D0F-8755-3FD2-56C2A6D40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C2B126-0ED2-8E26-7830-0589E916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0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9AB262-1B01-C5B5-141A-87B5C794F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9413637-FD0B-60D1-C8B4-765D956DB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C930B1-1A4C-1956-2CA4-AC36675F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BB6A4A-5858-79C1-5445-BD762659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253F14-F9DD-B360-B8D9-A61691AC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74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8D88B-CA01-3E96-C528-AF5618FE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90E345-EBE0-F82B-EA61-7AC31B77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12631C-2BE5-6D69-247D-9F5F23B4D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667516-BB3C-306D-EFD1-98294E58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6440A8-C45A-5968-97D8-0D37CAAF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 descr="Forma&#10;&#10;Descrição gerada automaticamente com confiança média">
            <a:extLst>
              <a:ext uri="{FF2B5EF4-FFF2-40B4-BE49-F238E27FC236}">
                <a16:creationId xmlns:a16="http://schemas.microsoft.com/office/drawing/2014/main" id="{33BA7B00-38AE-D19A-F0CE-6AABDFC9A1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84" y="-14926"/>
            <a:ext cx="12257768" cy="6872926"/>
          </a:xfrm>
          <a:prstGeom prst="rect">
            <a:avLst/>
          </a:prstGeom>
        </p:spPr>
      </p:pic>
      <p:sp>
        <p:nvSpPr>
          <p:cNvPr id="17" name="Espaço Reservado para Número de Slide 5">
            <a:extLst>
              <a:ext uri="{FF2B5EF4-FFF2-40B4-BE49-F238E27FC236}">
                <a16:creationId xmlns:a16="http://schemas.microsoft.com/office/drawing/2014/main" id="{21051B90-7BCC-513B-7C1E-0F23F204BDA0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52BACD-CC80-41B7-8B20-F3DD0E7C690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8" name="Imagem 17" descr="Desenho de uma pessoa&#10;&#10;Descrição gerada automaticamente com confiança baixa">
            <a:extLst>
              <a:ext uri="{FF2B5EF4-FFF2-40B4-BE49-F238E27FC236}">
                <a16:creationId xmlns:a16="http://schemas.microsoft.com/office/drawing/2014/main" id="{2FE9807E-D798-D35B-39CB-1279ECE165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824" y="6475231"/>
            <a:ext cx="2116553" cy="29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2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090E0-E149-7F09-97A0-0AD661E4B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F39A9B-1C8E-6F6A-5FF2-BAA17A26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AA3D8F-B374-487A-8852-7AA5569D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C56AD2-4434-DB61-7CA7-5B3CD54EB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9FCD37-9E69-7A3F-6D91-8AAB05F0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 descr="Forma&#10;&#10;Descrição gerada automaticamente com confiança média">
            <a:extLst>
              <a:ext uri="{FF2B5EF4-FFF2-40B4-BE49-F238E27FC236}">
                <a16:creationId xmlns:a16="http://schemas.microsoft.com/office/drawing/2014/main" id="{845BCF3B-45A2-8666-6221-ACED17F37C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84" y="-14926"/>
            <a:ext cx="12257768" cy="6872926"/>
          </a:xfrm>
          <a:prstGeom prst="rect">
            <a:avLst/>
          </a:prstGeom>
        </p:spPr>
      </p:pic>
      <p:pic>
        <p:nvPicPr>
          <p:cNvPr id="14" name="Imagem 13" descr="Desenho de uma pessoa&#10;&#10;Descrição gerada automaticamente com confiança baixa">
            <a:extLst>
              <a:ext uri="{FF2B5EF4-FFF2-40B4-BE49-F238E27FC236}">
                <a16:creationId xmlns:a16="http://schemas.microsoft.com/office/drawing/2014/main" id="{5F0E1773-CBE1-31E2-1E64-7CE822C79D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824" y="6475231"/>
            <a:ext cx="2116553" cy="29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0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64BBD-F8E1-21A3-7F33-33758C24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32D1F1-EFCC-4AD1-BCFA-C35F86C11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4C8304-E417-D30A-A8D6-B3F19BBFA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598842-8615-5AC3-2807-3892E654B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EB71B5-1DA2-774C-C2C6-19F5F2A3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1174A0-E463-C66A-1486-128487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96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AC22C-16C6-6E4A-F918-C889054A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75C644-98A1-5EFC-8FF8-587246B0F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8D6FD6-2A2F-2F89-E161-B36008692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CA48400-74FE-453C-6552-F8369637B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D6EF5C5-BEC3-3B40-E8A8-D168CF2C8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EE28B70-644C-2442-9E13-6F618288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A4D66D6-30C9-E34C-99D1-87AAE8A2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1265286-E126-2297-6057-FD462EBF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61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2B3B8-455C-E1EA-3B5A-897B016F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3085BD-4FFC-63EF-DCD4-6F4C8FA7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E751F4-8C94-CB5B-C0B2-FC315B7A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8F11E6-96BF-1C39-2534-8602AAB3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9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1B1E-9318-A015-8CBC-B0CC87EB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2E9FE5-7D8F-C871-C92A-FC737723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0CCA37-A352-BFC5-508B-146F3E92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04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26A1A-0FA3-3116-69DB-F503B87DD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628DE5-E2D5-1DB1-ABAA-8C29248F7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903492-ED43-0C86-D373-A754A0888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C33E14-5FB3-17DF-30B1-54B2C351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ACDC25-6055-7D8F-C7AA-5C4463C6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93A136-51F8-EAA9-09CB-4371A38B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9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1F2D3-1B7A-8431-04C6-1249C8BD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76A8F7-2493-34C5-0044-17DBC8327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28B0AE-CA27-A132-9CC2-B9E061DD6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5A3E17-FDCC-0CFF-2B5C-580CABC3C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EB2D8C-9EBF-29C8-0DC3-96D7C469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4630BF-9353-7AC7-B8B7-3238F621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93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3F7A6A4-5BEB-EB23-5121-DD51FCC3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F3529F-B19E-2BB9-9615-7BCB3219D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78672-6B1D-D92A-6E4C-EAE2BC58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FD2178-31B3-469C-A6A4-2708B2D58BBD}" type="datetimeFigureOut">
              <a:rPr lang="pt-BR" smtClean="0"/>
              <a:t>08/01/2025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43C88B-FB9D-0BF0-E740-1B5DC1E3F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EA6B0-335C-275F-7BAA-E85AE9734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52BACD-CC80-41B7-8B20-F3DD0E7C69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80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6DF94-CAFE-1217-F3D7-0EE3A9486A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4BC0F8-C2EB-6803-7865-9A951F47B8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Autor ou autores </a:t>
            </a:r>
          </a:p>
          <a:p>
            <a:r>
              <a:rPr lang="pt-BR" dirty="0"/>
              <a:t>Vinculação institucional</a:t>
            </a:r>
          </a:p>
          <a:p>
            <a:r>
              <a:rPr lang="pt-BR" dirty="0"/>
              <a:t>Contato</a:t>
            </a:r>
          </a:p>
        </p:txBody>
      </p:sp>
    </p:spTree>
    <p:extLst>
      <p:ext uri="{BB962C8B-B14F-4D97-AF65-F5344CB8AC3E}">
        <p14:creationId xmlns:p14="http://schemas.microsoft.com/office/powerpoint/2010/main" val="322058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1C984-6D58-294A-9ED0-77D632A8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máximo 6 slides contendo os itens abaixo: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629058-829B-84A2-E681-6BFA0EBB4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Apresentação 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Contextualização/problematização 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Tópicos para orientar a narrativa da experiência</a:t>
            </a: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Desafios e perspectivas em relação ao eixo (considerações finais)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pt-BR" sz="20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Observação: </a:t>
            </a:r>
          </a:p>
          <a:p>
            <a:pPr marL="457200" indent="-457200">
              <a:buAutoNum type="arabicPeriod"/>
            </a:pP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Relacionar o item 4, desafios e perspectivas nas considerações finais do trabalho</a:t>
            </a:r>
          </a:p>
          <a:p>
            <a:pPr marL="457200" indent="-457200">
              <a:buAutoNum type="arabicPeriod"/>
            </a:pPr>
            <a:r>
              <a:rPr lang="pt-BR" sz="2000" b="1" dirty="0"/>
              <a:t>Serão, no </a:t>
            </a:r>
            <a:r>
              <a:rPr lang="pt-BR" sz="2000" b="1"/>
              <a:t>máximo 12 </a:t>
            </a:r>
            <a:r>
              <a:rPr lang="pt-BR" sz="2000" b="1" dirty="0"/>
              <a:t>minutos para a apresentação </a:t>
            </a:r>
          </a:p>
        </p:txBody>
      </p:sp>
    </p:spTree>
    <p:extLst>
      <p:ext uri="{BB962C8B-B14F-4D97-AF65-F5344CB8AC3E}">
        <p14:creationId xmlns:p14="http://schemas.microsoft.com/office/powerpoint/2010/main" val="3335979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64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Título do trabalho</vt:lpstr>
      <vt:lpstr>No máximo 6 slides contendo os itens abaixo: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Ricardo Ferreira Vital</dc:creator>
  <cp:lastModifiedBy>William França da Silva</cp:lastModifiedBy>
  <cp:revision>5</cp:revision>
  <dcterms:created xsi:type="dcterms:W3CDTF">2024-11-17T19:26:01Z</dcterms:created>
  <dcterms:modified xsi:type="dcterms:W3CDTF">2025-01-08T12:50:31Z</dcterms:modified>
</cp:coreProperties>
</file>